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6" r:id="rId2"/>
    <p:sldId id="299" r:id="rId3"/>
    <p:sldId id="270" r:id="rId4"/>
    <p:sldId id="320" r:id="rId5"/>
    <p:sldId id="356" r:id="rId6"/>
    <p:sldId id="288" r:id="rId7"/>
    <p:sldId id="35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5" autoAdjust="0"/>
    <p:restoredTop sz="94624" autoAdjust="0"/>
  </p:normalViewPr>
  <p:slideViewPr>
    <p:cSldViewPr>
      <p:cViewPr varScale="1">
        <p:scale>
          <a:sx n="81" d="100"/>
          <a:sy n="81" d="100"/>
        </p:scale>
        <p:origin x="107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663-4450-B558-1B97637CEE30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663-4450-B558-1B97637CEE30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663-4450-B558-1B97637CEE30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663-4450-B558-1B97637CEE30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663-4450-B558-1B97637CEE30}"/>
                </c:ext>
              </c:extLst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663-4450-B558-1B97637CEE30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СОШ №8</c:v>
                </c:pt>
                <c:pt idx="1">
                  <c:v>СОШ №4</c:v>
                </c:pt>
                <c:pt idx="2">
                  <c:v>СОШ №5</c:v>
                </c:pt>
                <c:pt idx="3">
                  <c:v>СОШ №6</c:v>
                </c:pt>
                <c:pt idx="4">
                  <c:v>Лицей №12</c:v>
                </c:pt>
                <c:pt idx="5">
                  <c:v>СОШ №7</c:v>
                </c:pt>
                <c:pt idx="6">
                  <c:v>Тимяшевская СОШ 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663-4450-B558-1B97637CEE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1845760"/>
        <c:axId val="51879296"/>
      </c:barChart>
      <c:catAx>
        <c:axId val="518457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1879296"/>
        <c:crosses val="autoZero"/>
        <c:auto val="1"/>
        <c:lblAlgn val="ctr"/>
        <c:lblOffset val="100"/>
        <c:noMultiLvlLbl val="0"/>
      </c:catAx>
      <c:valAx>
        <c:axId val="5187929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518457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666930631823272E-2"/>
          <c:y val="2.619519565445895E-2"/>
          <c:w val="0.93533311295216726"/>
          <c:h val="0.7136397533642001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СОШ №4</c:v>
                </c:pt>
                <c:pt idx="1">
                  <c:v>СОШ №6</c:v>
                </c:pt>
                <c:pt idx="2">
                  <c:v>СОШ №7</c:v>
                </c:pt>
                <c:pt idx="3">
                  <c:v>СОШ №8</c:v>
                </c:pt>
                <c:pt idx="4">
                  <c:v>Тимяшевская СОШ</c:v>
                </c:pt>
                <c:pt idx="5">
                  <c:v>СОШ №5</c:v>
                </c:pt>
                <c:pt idx="6">
                  <c:v>Лицей №12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D0-46F0-8B06-D190381B72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7600128"/>
        <c:axId val="87606016"/>
      </c:barChart>
      <c:catAx>
        <c:axId val="87600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7606016"/>
        <c:crosses val="autoZero"/>
        <c:auto val="1"/>
        <c:lblAlgn val="ctr"/>
        <c:lblOffset val="100"/>
        <c:noMultiLvlLbl val="0"/>
      </c:catAx>
      <c:valAx>
        <c:axId val="8760601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760012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21.05.2018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диагностического тестирования по литературе  учащихся 9 классов 2017-2018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Литература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принявших участие ОУ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11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учащихся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(18%),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(46%),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(27%),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(9%),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91%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64%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3,7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9902674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7811224"/>
              </p:ext>
            </p:extLst>
          </p:nvPr>
        </p:nvGraphicFramePr>
        <p:xfrm>
          <a:off x="1391610" y="601650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64%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5920" y="476672"/>
            <a:ext cx="7498080" cy="4800600"/>
          </a:xfrm>
        </p:spPr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Затруднения вызвали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связанные с: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умением анализировать эпическое произведение;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умением проводить сопоставительный анализ нескольких произведений;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владение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литературными понятиями;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 создавать связное письменное высказывание заданного типа речи по определённой теме;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способность к смысловому анализу текста: умение формулировать проблему, поставленную автором прочитанного текста, и определять позицию автора по отношению к данной проблеме.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8132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1.Показатели качества знаний   диагностического тестирования по литературе в 9  классах считать удовлетворительными, показатели успеваемости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solidFill>
                  <a:srgbClr val="0070C0"/>
                </a:solidFill>
              </a:rPr>
              <a:t>.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диагностического тестирования по литературе и  запланировать систему мер, направленных на улучшение и стабилизацию результатов учащихся к итоговой аттестации;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с целью ликвидации пробелов в знаниях организовать работу с учащимися по индивидуальным планам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3983</TotalTime>
  <Words>173</Words>
  <Application>Microsoft Office PowerPoint</Application>
  <PresentationFormat>Экран (4:3)</PresentationFormat>
  <Paragraphs>35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                                     Результаты диагностического тестирования по литературе  учащихся 9 классов 2017-2018 учебного года   </vt:lpstr>
      <vt:lpstr>           Литература</vt:lpstr>
      <vt:lpstr>  Успеваемость по городским школам</vt:lpstr>
      <vt:lpstr>Качество знаний по городским школам</vt:lpstr>
      <vt:lpstr>Презентация PowerPoint</vt:lpstr>
      <vt:lpstr>   Выводы:</vt:lpstr>
      <vt:lpstr>Презентация PowerPoint</vt:lpstr>
    </vt:vector>
  </TitlesOfParts>
  <Company>ИМЦ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Пользователь</cp:lastModifiedBy>
  <cp:revision>537</cp:revision>
  <dcterms:created xsi:type="dcterms:W3CDTF">2012-12-17T07:09:56Z</dcterms:created>
  <dcterms:modified xsi:type="dcterms:W3CDTF">2018-05-21T17:07:24Z</dcterms:modified>
</cp:coreProperties>
</file>